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3FF"/>
    <a:srgbClr val="00B5BC"/>
    <a:srgbClr val="CC0066"/>
    <a:srgbClr val="0000CC"/>
    <a:srgbClr val="A50021"/>
    <a:srgbClr val="FFCC00"/>
    <a:srgbClr val="CCB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86F88-BEB8-4055-B975-27026C232AD0}" v="10" dt="2024-02-22T03:42:37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>
        <p:scale>
          <a:sx n="125" d="100"/>
          <a:sy n="125" d="100"/>
        </p:scale>
        <p:origin x="20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西 秀一" userId="afcc0814-4196-44ef-a23d-2c1fd53e7118" providerId="ADAL" clId="{37A86F88-BEB8-4055-B975-27026C232AD0}"/>
    <pc:docChg chg="custSel modSld">
      <pc:chgData name="大西 秀一" userId="afcc0814-4196-44ef-a23d-2c1fd53e7118" providerId="ADAL" clId="{37A86F88-BEB8-4055-B975-27026C232AD0}" dt="2024-03-28T08:52:43.588" v="2832" actId="20577"/>
      <pc:docMkLst>
        <pc:docMk/>
      </pc:docMkLst>
      <pc:sldChg chg="addSp delSp modSp mod">
        <pc:chgData name="大西 秀一" userId="afcc0814-4196-44ef-a23d-2c1fd53e7118" providerId="ADAL" clId="{37A86F88-BEB8-4055-B975-27026C232AD0}" dt="2024-03-28T08:52:43.588" v="2832" actId="20577"/>
        <pc:sldMkLst>
          <pc:docMk/>
          <pc:sldMk cId="1585344921" sldId="256"/>
        </pc:sldMkLst>
        <pc:spChg chg="mod">
          <ac:chgData name="大西 秀一" userId="afcc0814-4196-44ef-a23d-2c1fd53e7118" providerId="ADAL" clId="{37A86F88-BEB8-4055-B975-27026C232AD0}" dt="2024-03-28T01:50:29.202" v="2271" actId="14100"/>
          <ac:spMkLst>
            <pc:docMk/>
            <pc:sldMk cId="1585344921" sldId="256"/>
            <ac:spMk id="4" creationId="{00000000-0000-0000-0000-000000000000}"/>
          </ac:spMkLst>
        </pc:spChg>
        <pc:spChg chg="add mod">
          <ac:chgData name="大西 秀一" userId="afcc0814-4196-44ef-a23d-2c1fd53e7118" providerId="ADAL" clId="{37A86F88-BEB8-4055-B975-27026C232AD0}" dt="2024-03-28T01:51:00.543" v="2272" actId="767"/>
          <ac:spMkLst>
            <pc:docMk/>
            <pc:sldMk cId="1585344921" sldId="256"/>
            <ac:spMk id="7" creationId="{70DC9270-A153-D96A-7158-A323DA5C26D2}"/>
          </ac:spMkLst>
        </pc:spChg>
        <pc:spChg chg="mod">
          <ac:chgData name="大西 秀一" userId="afcc0814-4196-44ef-a23d-2c1fd53e7118" providerId="ADAL" clId="{37A86F88-BEB8-4055-B975-27026C232AD0}" dt="2023-12-05T05:30:59.764" v="46" actId="20577"/>
          <ac:spMkLst>
            <pc:docMk/>
            <pc:sldMk cId="1585344921" sldId="256"/>
            <ac:spMk id="8" creationId="{00000000-0000-0000-0000-000000000000}"/>
          </ac:spMkLst>
        </pc:spChg>
        <pc:spChg chg="add mod">
          <ac:chgData name="大西 秀一" userId="afcc0814-4196-44ef-a23d-2c1fd53e7118" providerId="ADAL" clId="{37A86F88-BEB8-4055-B975-27026C232AD0}" dt="2024-03-28T01:54:33.488" v="2506" actId="20577"/>
          <ac:spMkLst>
            <pc:docMk/>
            <pc:sldMk cId="1585344921" sldId="256"/>
            <ac:spMk id="10" creationId="{2120118B-46DD-719B-C3F8-C186955AF9E0}"/>
          </ac:spMkLst>
        </pc:spChg>
        <pc:spChg chg="mod">
          <ac:chgData name="大西 秀一" userId="afcc0814-4196-44ef-a23d-2c1fd53e7118" providerId="ADAL" clId="{37A86F88-BEB8-4055-B975-27026C232AD0}" dt="2023-12-05T05:39:07.828" v="81" actId="1076"/>
          <ac:spMkLst>
            <pc:docMk/>
            <pc:sldMk cId="1585344921" sldId="256"/>
            <ac:spMk id="18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3-28T08:52:43.588" v="2832" actId="20577"/>
          <ac:spMkLst>
            <pc:docMk/>
            <pc:sldMk cId="1585344921" sldId="256"/>
            <ac:spMk id="32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7:12:44.266" v="2172" actId="2711"/>
          <ac:spMkLst>
            <pc:docMk/>
            <pc:sldMk cId="1585344921" sldId="256"/>
            <ac:spMk id="38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7:14:06.482" v="2176" actId="1076"/>
          <ac:spMkLst>
            <pc:docMk/>
            <pc:sldMk cId="1585344921" sldId="256"/>
            <ac:spMk id="39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7:13:20.849" v="2173" actId="1076"/>
          <ac:spMkLst>
            <pc:docMk/>
            <pc:sldMk cId="1585344921" sldId="256"/>
            <ac:spMk id="40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7:12:31.474" v="2171" actId="1076"/>
          <ac:spMkLst>
            <pc:docMk/>
            <pc:sldMk cId="1585344921" sldId="256"/>
            <ac:spMk id="41" creationId="{00000000-0000-0000-0000-000000000000}"/>
          </ac:spMkLst>
        </pc:spChg>
        <pc:picChg chg="add mod">
          <ac:chgData name="大西 秀一" userId="afcc0814-4196-44ef-a23d-2c1fd53e7118" providerId="ADAL" clId="{37A86F88-BEB8-4055-B975-27026C232AD0}" dt="2023-12-05T06:25:03.826" v="431" actId="1038"/>
          <ac:picMkLst>
            <pc:docMk/>
            <pc:sldMk cId="1585344921" sldId="256"/>
            <ac:picMk id="9" creationId="{06DCEA31-754C-4B5B-56DC-1EB63A6CE977}"/>
          </ac:picMkLst>
        </pc:picChg>
        <pc:picChg chg="del mod">
          <ac:chgData name="大西 秀一" userId="afcc0814-4196-44ef-a23d-2c1fd53e7118" providerId="ADAL" clId="{37A86F88-BEB8-4055-B975-27026C232AD0}" dt="2023-12-05T06:23:06.435" v="390" actId="21"/>
          <ac:picMkLst>
            <pc:docMk/>
            <pc:sldMk cId="1585344921" sldId="256"/>
            <ac:picMk id="14" creationId="{00000000-0000-0000-0000-000000000000}"/>
          </ac:picMkLst>
        </pc:picChg>
      </pc:sldChg>
      <pc:sldChg chg="addSp delSp modSp mod">
        <pc:chgData name="大西 秀一" userId="afcc0814-4196-44ef-a23d-2c1fd53e7118" providerId="ADAL" clId="{37A86F88-BEB8-4055-B975-27026C232AD0}" dt="2024-03-28T08:52:08.561" v="2828" actId="20577"/>
        <pc:sldMkLst>
          <pc:docMk/>
          <pc:sldMk cId="2178598712" sldId="257"/>
        </pc:sldMkLst>
        <pc:spChg chg="mod">
          <ac:chgData name="大西 秀一" userId="afcc0814-4196-44ef-a23d-2c1fd53e7118" providerId="ADAL" clId="{37A86F88-BEB8-4055-B975-27026C232AD0}" dt="2024-02-22T03:37:09.469" v="2058" actId="692"/>
          <ac:spMkLst>
            <pc:docMk/>
            <pc:sldMk cId="2178598712" sldId="257"/>
            <ac:spMk id="2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3-28T08:50:11.751" v="2790" actId="207"/>
          <ac:spMkLst>
            <pc:docMk/>
            <pc:sldMk cId="2178598712" sldId="257"/>
            <ac:spMk id="3" creationId="{00000000-0000-0000-0000-000000000000}"/>
          </ac:spMkLst>
        </pc:spChg>
        <pc:spChg chg="del mod">
          <ac:chgData name="大西 秀一" userId="afcc0814-4196-44ef-a23d-2c1fd53e7118" providerId="ADAL" clId="{37A86F88-BEB8-4055-B975-27026C232AD0}" dt="2023-12-05T05:53:45.623" v="272" actId="21"/>
          <ac:spMkLst>
            <pc:docMk/>
            <pc:sldMk cId="2178598712" sldId="257"/>
            <ac:spMk id="4" creationId="{00000000-0000-0000-0000-000000000000}"/>
          </ac:spMkLst>
        </pc:spChg>
        <pc:spChg chg="add mod">
          <ac:chgData name="大西 秀一" userId="afcc0814-4196-44ef-a23d-2c1fd53e7118" providerId="ADAL" clId="{37A86F88-BEB8-4055-B975-27026C232AD0}" dt="2024-02-22T03:47:29.257" v="2165" actId="20577"/>
          <ac:spMkLst>
            <pc:docMk/>
            <pc:sldMk cId="2178598712" sldId="257"/>
            <ac:spMk id="4" creationId="{D032DB57-8EEF-46F7-19A4-CF1DF3577675}"/>
          </ac:spMkLst>
        </pc:spChg>
        <pc:spChg chg="add del mod">
          <ac:chgData name="大西 秀一" userId="afcc0814-4196-44ef-a23d-2c1fd53e7118" providerId="ADAL" clId="{37A86F88-BEB8-4055-B975-27026C232AD0}" dt="2024-02-22T03:38:52.420" v="2079" actId="21"/>
          <ac:spMkLst>
            <pc:docMk/>
            <pc:sldMk cId="2178598712" sldId="257"/>
            <ac:spMk id="7" creationId="{6B0FED8F-E306-3ED9-7FD7-26A90881671B}"/>
          </ac:spMkLst>
        </pc:spChg>
        <pc:spChg chg="add del mod">
          <ac:chgData name="大西 秀一" userId="afcc0814-4196-44ef-a23d-2c1fd53e7118" providerId="ADAL" clId="{37A86F88-BEB8-4055-B975-27026C232AD0}" dt="2023-12-05T05:47:32.556" v="256" actId="478"/>
          <ac:spMkLst>
            <pc:docMk/>
            <pc:sldMk cId="2178598712" sldId="257"/>
            <ac:spMk id="8" creationId="{42FBCD55-F727-6DE5-ACFA-7D434384C5F2}"/>
          </ac:spMkLst>
        </pc:spChg>
        <pc:spChg chg="add mod">
          <ac:chgData name="大西 秀一" userId="afcc0814-4196-44ef-a23d-2c1fd53e7118" providerId="ADAL" clId="{37A86F88-BEB8-4055-B975-27026C232AD0}" dt="2024-03-28T08:49:56.452" v="2788" actId="207"/>
          <ac:spMkLst>
            <pc:docMk/>
            <pc:sldMk cId="2178598712" sldId="257"/>
            <ac:spMk id="8" creationId="{9266C070-A0CF-AB58-D39F-3EE0397E612B}"/>
          </ac:spMkLst>
        </pc:spChg>
        <pc:spChg chg="add mod">
          <ac:chgData name="大西 秀一" userId="afcc0814-4196-44ef-a23d-2c1fd53e7118" providerId="ADAL" clId="{37A86F88-BEB8-4055-B975-27026C232AD0}" dt="2024-03-28T08:50:03.550" v="2789" actId="207"/>
          <ac:spMkLst>
            <pc:docMk/>
            <pc:sldMk cId="2178598712" sldId="257"/>
            <ac:spMk id="9" creationId="{B37A126F-4145-29AE-F517-DA7D114D391A}"/>
          </ac:spMkLst>
        </pc:spChg>
        <pc:spChg chg="add mod">
          <ac:chgData name="大西 秀一" userId="afcc0814-4196-44ef-a23d-2c1fd53e7118" providerId="ADAL" clId="{37A86F88-BEB8-4055-B975-27026C232AD0}" dt="2024-02-22T03:43:18.760" v="2122" actId="692"/>
          <ac:spMkLst>
            <pc:docMk/>
            <pc:sldMk cId="2178598712" sldId="257"/>
            <ac:spMk id="11" creationId="{A1ACB9AD-B5A8-6278-02B9-BF76A1CDEEB8}"/>
          </ac:spMkLst>
        </pc:spChg>
        <pc:spChg chg="add mod">
          <ac:chgData name="大西 秀一" userId="afcc0814-4196-44ef-a23d-2c1fd53e7118" providerId="ADAL" clId="{37A86F88-BEB8-4055-B975-27026C232AD0}" dt="2023-12-06T07:27:14.267" v="527" actId="1035"/>
          <ac:spMkLst>
            <pc:docMk/>
            <pc:sldMk cId="2178598712" sldId="257"/>
            <ac:spMk id="14" creationId="{C9B50DB1-8BDA-2076-9FCE-9B2F5F5D33AA}"/>
          </ac:spMkLst>
        </pc:spChg>
        <pc:spChg chg="mod">
          <ac:chgData name="大西 秀一" userId="afcc0814-4196-44ef-a23d-2c1fd53e7118" providerId="ADAL" clId="{37A86F88-BEB8-4055-B975-27026C232AD0}" dt="2023-12-05T05:42:12.506" v="131" actId="1036"/>
          <ac:spMkLst>
            <pc:docMk/>
            <pc:sldMk cId="2178598712" sldId="257"/>
            <ac:spMk id="15" creationId="{00000000-0000-0000-0000-000000000000}"/>
          </ac:spMkLst>
        </pc:spChg>
        <pc:spChg chg="add mod">
          <ac:chgData name="大西 秀一" userId="afcc0814-4196-44ef-a23d-2c1fd53e7118" providerId="ADAL" clId="{37A86F88-BEB8-4055-B975-27026C232AD0}" dt="2023-12-06T07:27:14.267" v="527" actId="1035"/>
          <ac:spMkLst>
            <pc:docMk/>
            <pc:sldMk cId="2178598712" sldId="257"/>
            <ac:spMk id="16" creationId="{03939789-0F7F-B4C4-0DCE-A0C368A592FA}"/>
          </ac:spMkLst>
        </pc:spChg>
        <pc:spChg chg="mod">
          <ac:chgData name="大西 秀一" userId="afcc0814-4196-44ef-a23d-2c1fd53e7118" providerId="ADAL" clId="{37A86F88-BEB8-4055-B975-27026C232AD0}" dt="2024-03-28T08:52:08.561" v="2828" actId="20577"/>
          <ac:spMkLst>
            <pc:docMk/>
            <pc:sldMk cId="2178598712" sldId="257"/>
            <ac:spMk id="20" creationId="{00000000-0000-0000-0000-000000000000}"/>
          </ac:spMkLst>
        </pc:spChg>
        <pc:spChg chg="add del mod">
          <ac:chgData name="大西 秀一" userId="afcc0814-4196-44ef-a23d-2c1fd53e7118" providerId="ADAL" clId="{37A86F88-BEB8-4055-B975-27026C232AD0}" dt="2024-02-22T03:42:48.159" v="2119" actId="21"/>
          <ac:spMkLst>
            <pc:docMk/>
            <pc:sldMk cId="2178598712" sldId="257"/>
            <ac:spMk id="21" creationId="{F996565B-56A6-44D5-B80E-3193781C8C7A}"/>
          </ac:spMkLst>
        </pc:spChg>
        <pc:spChg chg="mod">
          <ac:chgData name="大西 秀一" userId="afcc0814-4196-44ef-a23d-2c1fd53e7118" providerId="ADAL" clId="{37A86F88-BEB8-4055-B975-27026C232AD0}" dt="2024-02-22T03:30:34.095" v="2012" actId="2711"/>
          <ac:spMkLst>
            <pc:docMk/>
            <pc:sldMk cId="2178598712" sldId="257"/>
            <ac:spMk id="27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3:30:34.095" v="2012" actId="2711"/>
          <ac:spMkLst>
            <pc:docMk/>
            <pc:sldMk cId="2178598712" sldId="257"/>
            <ac:spMk id="28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3:30:34.095" v="2012" actId="2711"/>
          <ac:spMkLst>
            <pc:docMk/>
            <pc:sldMk cId="2178598712" sldId="257"/>
            <ac:spMk id="29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3:30:34.095" v="2012" actId="2711"/>
          <ac:spMkLst>
            <pc:docMk/>
            <pc:sldMk cId="2178598712" sldId="257"/>
            <ac:spMk id="30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3:45:02.800" v="2125" actId="108"/>
          <ac:spMkLst>
            <pc:docMk/>
            <pc:sldMk cId="2178598712" sldId="257"/>
            <ac:spMk id="31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3:30:34.095" v="2012" actId="2711"/>
          <ac:spMkLst>
            <pc:docMk/>
            <pc:sldMk cId="2178598712" sldId="257"/>
            <ac:spMk id="32" creationId="{00000000-0000-0000-0000-000000000000}"/>
          </ac:spMkLst>
        </pc:spChg>
        <pc:spChg chg="mod">
          <ac:chgData name="大西 秀一" userId="afcc0814-4196-44ef-a23d-2c1fd53e7118" providerId="ADAL" clId="{37A86F88-BEB8-4055-B975-27026C232AD0}" dt="2024-02-22T03:47:57.555" v="2166" actId="113"/>
          <ac:spMkLst>
            <pc:docMk/>
            <pc:sldMk cId="2178598712" sldId="257"/>
            <ac:spMk id="33" creationId="{00000000-0000-0000-0000-000000000000}"/>
          </ac:spMkLst>
        </pc:spChg>
        <pc:grpChg chg="mod">
          <ac:chgData name="大西 秀一" userId="afcc0814-4196-44ef-a23d-2c1fd53e7118" providerId="ADAL" clId="{37A86F88-BEB8-4055-B975-27026C232AD0}" dt="2023-12-25T07:05:47.831" v="528" actId="1076"/>
          <ac:grpSpMkLst>
            <pc:docMk/>
            <pc:sldMk cId="2178598712" sldId="257"/>
            <ac:grpSpMk id="19" creationId="{00000000-0000-0000-0000-000000000000}"/>
          </ac:grpSpMkLst>
        </pc:grpChg>
        <pc:grpChg chg="del mod">
          <ac:chgData name="大西 秀一" userId="afcc0814-4196-44ef-a23d-2c1fd53e7118" providerId="ADAL" clId="{37A86F88-BEB8-4055-B975-27026C232AD0}" dt="2023-12-05T05:53:49.583" v="273" actId="21"/>
          <ac:grpSpMkLst>
            <pc:docMk/>
            <pc:sldMk cId="2178598712" sldId="257"/>
            <ac:grpSpMk id="22" creationId="{00000000-0000-0000-0000-000000000000}"/>
          </ac:grpSpMkLst>
        </pc:grpChg>
        <pc:grpChg chg="mod">
          <ac:chgData name="大西 秀一" userId="afcc0814-4196-44ef-a23d-2c1fd53e7118" providerId="ADAL" clId="{37A86F88-BEB8-4055-B975-27026C232AD0}" dt="2023-12-05T05:42:53.078" v="183" actId="1036"/>
          <ac:grpSpMkLst>
            <pc:docMk/>
            <pc:sldMk cId="2178598712" sldId="257"/>
            <ac:grpSpMk id="26" creationId="{00000000-0000-0000-0000-000000000000}"/>
          </ac:grpSpMkLst>
        </pc:grpChg>
        <pc:graphicFrameChg chg="mod">
          <ac:chgData name="大西 秀一" userId="afcc0814-4196-44ef-a23d-2c1fd53e7118" providerId="ADAL" clId="{37A86F88-BEB8-4055-B975-27026C232AD0}" dt="2024-02-22T02:41:00.032" v="1955" actId="1076"/>
          <ac:graphicFrameMkLst>
            <pc:docMk/>
            <pc:sldMk cId="2178598712" sldId="257"/>
            <ac:graphicFrameMk id="13" creationId="{00000000-0000-0000-0000-000000000000}"/>
          </ac:graphicFrameMkLst>
        </pc:graphicFrameChg>
        <pc:picChg chg="mod">
          <ac:chgData name="大西 秀一" userId="afcc0814-4196-44ef-a23d-2c1fd53e7118" providerId="ADAL" clId="{37A86F88-BEB8-4055-B975-27026C232AD0}" dt="2023-12-05T05:42:53.078" v="183" actId="1036"/>
          <ac:picMkLst>
            <pc:docMk/>
            <pc:sldMk cId="2178598712" sldId="257"/>
            <ac:picMk id="5" creationId="{00000000-0000-0000-0000-000000000000}"/>
          </ac:picMkLst>
        </pc:picChg>
        <pc:picChg chg="add mod">
          <ac:chgData name="大西 秀一" userId="afcc0814-4196-44ef-a23d-2c1fd53e7118" providerId="ADAL" clId="{37A86F88-BEB8-4055-B975-27026C232AD0}" dt="2023-12-05T06:22:53.687" v="389" actId="1038"/>
          <ac:picMkLst>
            <pc:docMk/>
            <pc:sldMk cId="2178598712" sldId="257"/>
            <ac:picMk id="10" creationId="{223FD360-F8C4-E88E-5B88-5511317D04D1}"/>
          </ac:picMkLst>
        </pc:picChg>
        <pc:picChg chg="add mod">
          <ac:chgData name="大西 秀一" userId="afcc0814-4196-44ef-a23d-2c1fd53e7118" providerId="ADAL" clId="{37A86F88-BEB8-4055-B975-27026C232AD0}" dt="2023-12-05T06:22:53.687" v="389" actId="1038"/>
          <ac:picMkLst>
            <pc:docMk/>
            <pc:sldMk cId="2178598712" sldId="257"/>
            <ac:picMk id="12" creationId="{6A51C392-A184-0C6E-E2E5-4B2E08602475}"/>
          </ac:picMkLst>
        </pc:picChg>
        <pc:cxnChg chg="mod">
          <ac:chgData name="大西 秀一" userId="afcc0814-4196-44ef-a23d-2c1fd53e7118" providerId="ADAL" clId="{37A86F88-BEB8-4055-B975-27026C232AD0}" dt="2023-12-05T05:42:01.043" v="107" actId="1036"/>
          <ac:cxnSpMkLst>
            <pc:docMk/>
            <pc:sldMk cId="2178598712" sldId="257"/>
            <ac:cxnSpMk id="6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4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7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33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78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12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6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9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48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5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88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4D44-C2A5-4C49-9DF6-B4FBC6C0520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C504-775A-4090-8176-F7CFC2A61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73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7346950"/>
            <a:ext cx="6858000" cy="256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474" y="830168"/>
            <a:ext cx="208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SDGs</a:t>
            </a:r>
            <a:endParaRPr kumimoji="1" lang="ja-JP" altLang="en-US" sz="6000" dirty="0">
              <a:ln w="152400">
                <a:solidFill>
                  <a:schemeClr val="bg1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2474" y="830995"/>
            <a:ext cx="6661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60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SDGs</a:t>
            </a:r>
            <a:r>
              <a:rPr kumimoji="1" lang="ja-JP" altLang="en-US" sz="40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への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取組み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推進！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2474" y="109296"/>
            <a:ext cx="330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800" dirty="0">
                <a:ln w="114300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レンタル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1845889"/>
            <a:ext cx="542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循環式手洗いユニット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2" y="2368340"/>
            <a:ext cx="482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n w="19050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『Oasys』</a:t>
            </a:r>
            <a:endParaRPr kumimoji="1" lang="ja-JP" altLang="en-US" sz="7200" dirty="0">
              <a:ln w="190500">
                <a:solidFill>
                  <a:srgbClr val="0000CC"/>
                </a:solidFill>
              </a:ln>
              <a:solidFill>
                <a:srgbClr val="0000CC"/>
              </a:solidFill>
              <a:effectLst>
                <a:innerShdw blurRad="114300">
                  <a:prstClr val="black"/>
                </a:inn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805" y="103102"/>
            <a:ext cx="33006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レンタル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252474" y="4907584"/>
            <a:ext cx="2800672" cy="1277934"/>
            <a:chOff x="3856160" y="3805635"/>
            <a:chExt cx="2800672" cy="1277934"/>
          </a:xfrm>
        </p:grpSpPr>
        <p:sp>
          <p:nvSpPr>
            <p:cNvPr id="28" name="正方形/長方形 27"/>
            <p:cNvSpPr/>
            <p:nvPr/>
          </p:nvSpPr>
          <p:spPr>
            <a:xfrm>
              <a:off x="3856160" y="3805635"/>
              <a:ext cx="2800672" cy="9495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国土交通省 </a:t>
              </a:r>
              <a:endPara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新情報提供システム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320123" y="4204646"/>
              <a:ext cx="1872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kumimoji="1" lang="en-US" altLang="ja-JP" sz="3600" dirty="0">
                  <a:solidFill>
                    <a:srgbClr val="0070C0"/>
                  </a:solidFill>
                  <a:latin typeface="Arial Black" panose="020B0A04020102020204" pitchFamily="34" charset="0"/>
                  <a:ea typeface="HGP創英角ｺﾞｼｯｸUB" panose="020B0900000000000000" pitchFamily="50" charset="-128"/>
                </a:rPr>
                <a:t>NETIS</a:t>
              </a:r>
              <a:endParaRPr kumimoji="1" lang="ja-JP" altLang="en-US" sz="3600" dirty="0">
                <a:solidFill>
                  <a:srgbClr val="0070C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856160" y="4736388"/>
              <a:ext cx="2800672" cy="34718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登録番号 </a:t>
              </a:r>
              <a:r>
                <a:rPr lang="en-US" altLang="ja-JP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QS-210024-A</a:t>
              </a:r>
              <a:endPara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805118" y="2481392"/>
            <a:ext cx="141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オアシス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832" y="3576880"/>
            <a:ext cx="3526152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</a:t>
            </a:r>
            <a:r>
              <a:rPr kumimoji="1" lang="ja-JP" altLang="en-US" b="1" u="sng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000" b="1" u="sng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場所を選ばず</a:t>
            </a:r>
            <a:r>
              <a:rPr kumimoji="1" lang="ja-JP" altLang="en-US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手洗い可能</a:t>
            </a:r>
            <a:r>
              <a:rPr kumimoji="1" lang="en-US" altLang="ja-JP" sz="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8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5832" y="4033875"/>
            <a:ext cx="3306318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</a:t>
            </a:r>
            <a:r>
              <a:rPr lang="ja-JP" altLang="en-US" b="1" u="sng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000" b="1" u="sng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給排水</a:t>
            </a:r>
            <a:r>
              <a:rPr kumimoji="1" lang="ja-JP" altLang="en-US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の手間削減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t="9897" r="30395" b="9071"/>
          <a:stretch/>
        </p:blipFill>
        <p:spPr>
          <a:xfrm>
            <a:off x="2935623" y="2656135"/>
            <a:ext cx="4050282" cy="535222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-3" y="7344624"/>
            <a:ext cx="6914138" cy="833416"/>
            <a:chOff x="0" y="7420611"/>
            <a:chExt cx="6914138" cy="833416"/>
          </a:xfrm>
        </p:grpSpPr>
        <p:sp>
          <p:nvSpPr>
            <p:cNvPr id="38" name="正方形/長方形 37"/>
            <p:cNvSpPr/>
            <p:nvPr/>
          </p:nvSpPr>
          <p:spPr>
            <a:xfrm>
              <a:off x="0" y="7420611"/>
              <a:ext cx="6858000" cy="8334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水が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2400" dirty="0">
                  <a:ln w="762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ひけない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排水が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2400" dirty="0">
                  <a:ln w="762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出せない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endParaRPr lang="en-US" altLang="ja-JP" sz="2000" dirty="0">
                <a:ln w="1270">
                  <a:noFill/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r"/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水の運搬が </a:t>
              </a:r>
              <a:r>
                <a:rPr lang="ja-JP" altLang="en-US" sz="2400" dirty="0">
                  <a:ln w="762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難しい 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場所で</a:t>
              </a:r>
              <a:r>
                <a:rPr lang="ja-JP" altLang="en-US" sz="2000" dirty="0">
                  <a:ln w="1270">
                    <a:noFill/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2400" dirty="0">
                  <a:ln w="762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大活躍！</a:t>
              </a:r>
              <a:endParaRPr lang="ja-JP" altLang="en-US" sz="2000" dirty="0">
                <a:ln w="762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93099" y="7424129"/>
              <a:ext cx="151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n w="7620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ひけない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683278" y="7424773"/>
              <a:ext cx="151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n w="7620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出せない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431580" y="7780675"/>
              <a:ext cx="151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n w="7620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難しい</a:t>
              </a:r>
              <a:endParaRPr kumimoji="1" lang="ja-JP" altLang="en-US" sz="2400" dirty="0">
                <a:ln w="762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402511" y="7782357"/>
              <a:ext cx="151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ln w="7620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大活躍！</a:t>
              </a:r>
              <a:endParaRPr kumimoji="1" lang="ja-JP" altLang="en-US" sz="2400" dirty="0">
                <a:ln w="7620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73789" y="8210917"/>
            <a:ext cx="3299658" cy="81422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kumimoji="1" lang="ja-JP" altLang="en-US" sz="1600" b="1" u="sng" dirty="0">
                <a:uFill>
                  <a:solidFill>
                    <a:srgbClr val="0070C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土木工事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73789" y="9090892"/>
            <a:ext cx="3299658" cy="69900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kumimoji="1" lang="ja-JP" altLang="en-US" sz="1600" b="1" u="sng" dirty="0">
                <a:uFill>
                  <a:solidFill>
                    <a:srgbClr val="0070C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建築工事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3462150" y="8210917"/>
            <a:ext cx="3299658" cy="80802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kumimoji="1" lang="ja-JP" altLang="en-US" sz="1600" b="1" u="sng" dirty="0">
                <a:uFill>
                  <a:solidFill>
                    <a:srgbClr val="0070C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トンネル・道路工事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3462150" y="9084698"/>
            <a:ext cx="3299658" cy="699007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kumimoji="1" lang="ja-JP" altLang="en-US" sz="1600" b="1" u="sng" dirty="0">
                <a:uFill>
                  <a:solidFill>
                    <a:schemeClr val="accent4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イベント会場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25158" y="8480934"/>
            <a:ext cx="22161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橋梁工事　</a:t>
            </a:r>
            <a:endParaRPr lang="en-US" altLang="ja-JP" sz="105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河川や海岸付近の工事</a:t>
            </a:r>
            <a:endParaRPr kumimoji="1" lang="en-US" altLang="ja-JP" sz="105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ダム建設工事や治山工事</a:t>
            </a:r>
            <a:endParaRPr kumimoji="1" lang="en-US" altLang="ja-JP" sz="105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5832" y="9368207"/>
            <a:ext cx="3152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ja-JP" altLang="en-US" sz="1050" dirty="0"/>
              <a:t>高層ビル等の躯体工事の上階に設置</a:t>
            </a:r>
            <a:endParaRPr lang="en-US" altLang="ja-JP" sz="105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ja-JP" altLang="en-US" sz="1050" dirty="0"/>
              <a:t>周辺住民へ配慮した清潔なリニューアル工事</a:t>
            </a:r>
            <a:endParaRPr lang="en-US" altLang="ja-JP" sz="105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3" y="2371858"/>
            <a:ext cx="482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『Oasys』</a:t>
            </a:r>
            <a:endParaRPr kumimoji="1" lang="ja-JP" altLang="en-US" sz="7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35720" y="8561725"/>
            <a:ext cx="31525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掘削工事や</a:t>
            </a:r>
            <a:r>
              <a:rPr kumimoji="1" lang="ja-JP" altLang="en-US" sz="1050" dirty="0" err="1"/>
              <a:t>斫り</a:t>
            </a:r>
            <a:r>
              <a:rPr kumimoji="1" lang="ja-JP" altLang="en-US" sz="1050" dirty="0"/>
              <a:t>工事の進捗に合わせて設置</a:t>
            </a:r>
            <a:endParaRPr kumimoji="1" lang="en-US" altLang="ja-JP" sz="105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発電機と併用して、移動しながら使用</a:t>
            </a:r>
            <a:endParaRPr kumimoji="1" lang="en-US" altLang="ja-JP" sz="105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59447" y="9368207"/>
            <a:ext cx="32697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ビアガーデンやグルメフェスの手洗い場に設置</a:t>
            </a:r>
            <a:endParaRPr kumimoji="1" lang="en-US" altLang="ja-JP" sz="105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ja-JP" altLang="en-US" sz="1050" dirty="0"/>
              <a:t>音楽フェス等の野外イベントのトイレスペースに設置</a:t>
            </a:r>
            <a:endParaRPr kumimoji="1" lang="en-US" altLang="ja-JP" sz="105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6DCEA31-754C-4B5B-56DC-1EB63A6CE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181417"/>
            <a:ext cx="1609263" cy="2826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DC9270-A153-D96A-7158-A323DA5C26D2}"/>
              </a:ext>
            </a:extLst>
          </p:cNvPr>
          <p:cNvSpPr txBox="1"/>
          <p:nvPr/>
        </p:nvSpPr>
        <p:spPr>
          <a:xfrm>
            <a:off x="2889504" y="44805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20118B-46DD-719B-C3F8-C186955AF9E0}"/>
              </a:ext>
            </a:extLst>
          </p:cNvPr>
          <p:cNvSpPr txBox="1"/>
          <p:nvPr/>
        </p:nvSpPr>
        <p:spPr>
          <a:xfrm>
            <a:off x="155832" y="6969508"/>
            <a:ext cx="256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※</a:t>
            </a:r>
            <a:r>
              <a:rPr kumimoji="1" lang="ja-JP" altLang="en-US" sz="800" dirty="0">
                <a:solidFill>
                  <a:schemeClr val="bg1"/>
                </a:solidFill>
              </a:rPr>
              <a:t>１　単相１００</a:t>
            </a:r>
            <a:r>
              <a:rPr kumimoji="1" lang="en-US" altLang="ja-JP" sz="800" dirty="0">
                <a:solidFill>
                  <a:schemeClr val="bg1"/>
                </a:solidFill>
              </a:rPr>
              <a:t>V</a:t>
            </a:r>
            <a:r>
              <a:rPr kumimoji="1" lang="ja-JP" altLang="en-US" sz="800" dirty="0">
                <a:solidFill>
                  <a:schemeClr val="bg1"/>
                </a:solidFill>
              </a:rPr>
              <a:t>の電源が必要です。風雨の避けられる</a:t>
            </a:r>
            <a:br>
              <a:rPr kumimoji="1" lang="en-US" altLang="ja-JP" sz="800" dirty="0">
                <a:solidFill>
                  <a:schemeClr val="bg1"/>
                </a:solidFill>
              </a:rPr>
            </a:br>
            <a:r>
              <a:rPr kumimoji="1" lang="ja-JP" altLang="en-US" sz="800" dirty="0">
                <a:solidFill>
                  <a:schemeClr val="bg1"/>
                </a:solidFill>
              </a:rPr>
              <a:t>　　　水平な場所に設置してください。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853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0201" y="9131808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81954" y="8747242"/>
            <a:ext cx="3495675" cy="2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＊水道法が定める水質基準項目（</a:t>
            </a:r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51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項）をクリアしております。</a:t>
            </a:r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312774" y="6876120"/>
            <a:ext cx="2919165" cy="1990724"/>
            <a:chOff x="3722126" y="5582396"/>
            <a:chExt cx="2971282" cy="2274275"/>
          </a:xfrm>
        </p:grpSpPr>
        <p:sp>
          <p:nvSpPr>
            <p:cNvPr id="17" name="正方形/長方形 16"/>
            <p:cNvSpPr/>
            <p:nvPr/>
          </p:nvSpPr>
          <p:spPr>
            <a:xfrm>
              <a:off x="3722126" y="5582396"/>
              <a:ext cx="2971282" cy="2274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22126" y="5582396"/>
              <a:ext cx="934680" cy="22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お問合せ先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705492" y="4256791"/>
            <a:ext cx="349567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＜消耗品販売＞</a:t>
            </a:r>
            <a:endParaRPr kumimoji="1"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メンテナンスパック（</a:t>
            </a:r>
            <a:r>
              <a:rPr kumimoji="1"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ヵ月分）</a:t>
            </a:r>
            <a:r>
              <a:rPr kumimoji="1"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27,000</a:t>
            </a: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品番：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OASYS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梱包内容：</a:t>
            </a:r>
            <a:b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セディメントフィルター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インチ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セディメントフィルター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インチ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プレカーボンフィルター　　　　　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オイル吸着シート　　　　　　　　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カーボンパック　　　　　　　　　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バックフィルター　　　　　　　　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送料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13774" y="6781696"/>
            <a:ext cx="299102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RO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モジュール（６ヵ月に１回）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76,000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品番：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梱包内容：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モジュール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送料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表示価格はすべて消費税別途となります。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納入時は全ての消耗品をご購入ください。</a:t>
            </a:r>
            <a:b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①メンテナンスパックは、毎月の購入が必要</a:t>
            </a:r>
            <a:b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になる販売品です。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モジュールは、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ヵ月に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回の購入は必</a:t>
            </a:r>
            <a:b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要になる販売品です。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84" y="1117817"/>
            <a:ext cx="2232810" cy="276368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58496" y="963168"/>
            <a:ext cx="6538020" cy="3184320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41275" cmpd="dbl">
                <a:solidFill>
                  <a:srgbClr val="0000CC"/>
                </a:solidFill>
              </a:ln>
              <a:solidFill>
                <a:srgbClr val="00B0F0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80063" y="1491792"/>
            <a:ext cx="3915455" cy="2517677"/>
            <a:chOff x="499869" y="4230624"/>
            <a:chExt cx="3915455" cy="2517677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99869" y="4230624"/>
              <a:ext cx="39154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>
                <a:buClr>
                  <a:srgbClr val="0070C0"/>
                </a:buClr>
                <a:buFont typeface="Wingdings" panose="05000000000000000000" pitchFamily="2" charset="2"/>
                <a:buChar char="ü"/>
              </a:pP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特許を取得した循環システムと、高性能ろ過フィルターで排水を出すことなく清潔な水を保ちます。</a:t>
              </a:r>
              <a:endPara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99869" y="4686058"/>
              <a:ext cx="39154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70C0"/>
                </a:buClr>
                <a:buFont typeface="Wingdings" panose="05000000000000000000" pitchFamily="2" charset="2"/>
                <a:buChar char="ü"/>
              </a:pPr>
              <a: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100V</a:t>
              </a: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電源のみで使用できる為、工事不要でどこでも簡単に設置が可能です。</a:t>
              </a:r>
              <a:endPara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99869" y="5141118"/>
              <a:ext cx="39154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70C0"/>
                </a:buClr>
                <a:buFont typeface="Wingdings" panose="05000000000000000000" pitchFamily="2" charset="2"/>
                <a:buChar char="ü"/>
              </a:pP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本体にキャスターが付属しているので、設置場所の移動も簡単に行えます。</a:t>
              </a:r>
              <a:endPara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99869" y="5593906"/>
              <a:ext cx="39154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70C0"/>
                </a:buClr>
                <a:buFont typeface="Wingdings" panose="05000000000000000000" pitchFamily="2" charset="2"/>
                <a:buChar char="ü"/>
              </a:pPr>
              <a: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回</a:t>
              </a:r>
              <a: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80L</a:t>
              </a: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の給水で、約</a:t>
              </a:r>
              <a: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ヵ月間は水の交換が不要です。</a:t>
              </a:r>
              <a:endPara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99869" y="5878976"/>
              <a:ext cx="39154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70C0"/>
                </a:buClr>
                <a:buFont typeface="Wingdings" panose="05000000000000000000" pitchFamily="2" charset="2"/>
                <a:buChar char="ü"/>
              </a:pP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国土交通省が運営する「</a:t>
              </a:r>
              <a: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NETIS</a:t>
              </a: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」にも、登録されています。</a:t>
              </a:r>
              <a:endPara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99869" y="6171220"/>
              <a:ext cx="391545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70C0"/>
                </a:buClr>
                <a:buFont typeface="Wingdings" panose="05000000000000000000" pitchFamily="2" charset="2"/>
                <a:buChar char="ü"/>
              </a:pP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吊り荷用のフックが付属している為、クレーン等で吊って移動・設置することも可能です。</a:t>
              </a:r>
              <a:b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水を入れたままの吊り荷作業はご遠慮ください。</a:t>
              </a:r>
              <a:endPara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65871" y="1090405"/>
            <a:ext cx="385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＜特徴＞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0816"/>
              </p:ext>
            </p:extLst>
          </p:nvPr>
        </p:nvGraphicFramePr>
        <p:xfrm>
          <a:off x="209817" y="6701865"/>
          <a:ext cx="349567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3495851" imgH="1990611" progId="Excel.Sheet.12">
                  <p:embed/>
                </p:oleObj>
              </mc:Choice>
              <mc:Fallback>
                <p:oleObj name="ワークシート" r:id="rId3" imgW="3495851" imgH="1990611" progId="Excel.Shee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817" y="6701865"/>
                        <a:ext cx="3495675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223FD360-F8C4-E88E-5B88-5511317D0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3" y="9235611"/>
            <a:ext cx="581550" cy="51117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A51C392-A184-0C6E-E2E5-4B2E08602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23" y="9241112"/>
            <a:ext cx="2910277" cy="51117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B50DB1-8BDA-2076-9FCE-9B2F5F5D33AA}"/>
              </a:ext>
            </a:extLst>
          </p:cNvPr>
          <p:cNvSpPr txBox="1"/>
          <p:nvPr/>
        </p:nvSpPr>
        <p:spPr>
          <a:xfrm>
            <a:off x="4317084" y="9191161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東京・名古屋・大阪・福岡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939789-0F7F-B4C4-0DCE-A0C368A592FA}"/>
              </a:ext>
            </a:extLst>
          </p:cNvPr>
          <p:cNvSpPr txBox="1"/>
          <p:nvPr/>
        </p:nvSpPr>
        <p:spPr>
          <a:xfrm>
            <a:off x="4250633" y="9387750"/>
            <a:ext cx="236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https://eightrent.co.jp/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32DB57-8EEF-46F7-19A4-CF1DF3577675}"/>
              </a:ext>
            </a:extLst>
          </p:cNvPr>
          <p:cNvSpPr txBox="1"/>
          <p:nvPr/>
        </p:nvSpPr>
        <p:spPr>
          <a:xfrm>
            <a:off x="6247617" y="9716893"/>
            <a:ext cx="63671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00" dirty="0"/>
              <a:t>営企推２０２４０２</a:t>
            </a:r>
            <a:endParaRPr kumimoji="1" lang="ja-JP" altLang="en-US" sz="5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66C070-A0CF-AB58-D39F-3EE0397E612B}"/>
              </a:ext>
            </a:extLst>
          </p:cNvPr>
          <p:cNvSpPr txBox="1"/>
          <p:nvPr/>
        </p:nvSpPr>
        <p:spPr>
          <a:xfrm>
            <a:off x="280063" y="4256791"/>
            <a:ext cx="3374108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レンタル料</a:t>
            </a:r>
            <a:r>
              <a:rPr kumimoji="1"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＞</a:t>
            </a:r>
            <a:endParaRPr kumimoji="1"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レンタル料（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ヵ月分）          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71,000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基本管理費（初月）               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50,000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（納品時）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             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43,000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運送費（往復）　                   別途見積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納品時に右記消耗品①②の購入が必要。以降①は毎月交換、</a:t>
            </a:r>
            <a:b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②は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か月ごとの交換が必要です。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7A126F-4145-29AE-F517-DA7D114D391A}"/>
              </a:ext>
            </a:extLst>
          </p:cNvPr>
          <p:cNvSpPr txBox="1"/>
          <p:nvPr/>
        </p:nvSpPr>
        <p:spPr>
          <a:xfrm>
            <a:off x="285476" y="5665392"/>
            <a:ext cx="3368695" cy="11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＜新品販売＞</a:t>
            </a:r>
            <a:endParaRPr kumimoji="1"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本体販売価格     　　         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2,360,000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運送費　　　　　　　　　　　  別途見積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納品時に右記消耗品①②の購入が必要。以降①は毎月交換、</a:t>
            </a:r>
            <a:b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②は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か月ごとの交換が必要です。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>
              <a:lnSpc>
                <a:spcPts val="1600"/>
              </a:lnSpc>
            </a:pP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ACB9AD-B5A8-6278-02B9-BF76A1CDEEB8}"/>
              </a:ext>
            </a:extLst>
          </p:cNvPr>
          <p:cNvSpPr/>
          <p:nvPr/>
        </p:nvSpPr>
        <p:spPr>
          <a:xfrm>
            <a:off x="517522" y="312526"/>
            <a:ext cx="5982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2400" b="1" cap="none" spc="0" dirty="0">
                <a:ln w="15875">
                  <a:solidFill>
                    <a:schemeClr val="accent5"/>
                  </a:solidFill>
                  <a:prstDash val="solid"/>
                </a:ln>
                <a:solidFill>
                  <a:srgbClr val="0DF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b="1" cap="none" spc="0" dirty="0">
                <a:ln w="15875">
                  <a:solidFill>
                    <a:schemeClr val="accent5"/>
                  </a:solidFill>
                  <a:prstDash val="solid"/>
                </a:ln>
                <a:solidFill>
                  <a:srgbClr val="0DF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回８０Ｌの給水で、約１カ月使用可能！</a:t>
            </a:r>
            <a:endParaRPr lang="ja-JP" altLang="en-US" sz="2400" b="1" cap="none" spc="0" dirty="0">
              <a:ln w="15875">
                <a:solidFill>
                  <a:schemeClr val="accent5"/>
                </a:solidFill>
                <a:prstDash val="solid"/>
              </a:ln>
              <a:solidFill>
                <a:srgbClr val="0DF3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59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2947</TotalTime>
  <Words>596</Words>
  <Application>Microsoft Office PowerPoint</Application>
  <PresentationFormat>A4 210 x 297 mm</PresentationFormat>
  <Paragraphs>76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BIZ UDPゴシック</vt:lpstr>
      <vt:lpstr>BIZ UDゴシック</vt:lpstr>
      <vt:lpstr>HGPｺﾞｼｯｸE</vt:lpstr>
      <vt:lpstr>HGPｺﾞｼｯｸM</vt:lpstr>
      <vt:lpstr>HGP創英角ｺﾞｼｯｸUB</vt:lpstr>
      <vt:lpstr>HGS創英角ｺﾞｼｯｸUB</vt:lpstr>
      <vt:lpstr>HG丸ｺﾞｼｯｸM-PRO</vt:lpstr>
      <vt:lpstr>HG創英角ﾎﾟｯﾌﾟ体</vt:lpstr>
      <vt:lpstr>メイリオ</vt:lpstr>
      <vt:lpstr>游ゴシック</vt:lpstr>
      <vt:lpstr>Arial</vt:lpstr>
      <vt:lpstr>Arial Black</vt:lpstr>
      <vt:lpstr>Calibri</vt:lpstr>
      <vt:lpstr>Calibri Light</vt:lpstr>
      <vt:lpstr>Wingdings</vt:lpstr>
      <vt:lpstr>Office テーマ</vt:lpstr>
      <vt:lpstr>ワークシート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20200185</dc:creator>
  <cp:lastModifiedBy>大西 秀一</cp:lastModifiedBy>
  <cp:revision>97</cp:revision>
  <cp:lastPrinted>2024-02-22T03:30:45Z</cp:lastPrinted>
  <dcterms:created xsi:type="dcterms:W3CDTF">2022-09-28T01:54:03Z</dcterms:created>
  <dcterms:modified xsi:type="dcterms:W3CDTF">2024-03-28T08:53:11Z</dcterms:modified>
</cp:coreProperties>
</file>